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13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39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1092701" y="2390801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65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8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2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41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9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41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82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9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8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D5C5-83C1-4E29-87D9-1670187C2C08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DF9C-5B9A-4CF2-850F-3E19FEF7EF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2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1092553" y="265371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7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1119294" y="55106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714006" y="2188196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276773" y="4410701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HỘI ĐỌC SÁCH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CỦA CHÚNG EM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42" name="Picture 18" descr="Reading Book PNG, Clipart, Art Good, Book, Can Stock Photo, Cartoon, Child  Free PNG Download">
            <a:extLst>
              <a:ext uri="{FF2B5EF4-FFF2-40B4-BE49-F238E27FC236}">
                <a16:creationId xmlns:a16="http://schemas.microsoft.com/office/drawing/2014/main" id="{573B5956-8C30-C54E-96E3-0D9791E2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3" b="95547" l="9753" r="89973">
                        <a14:foregroundMark x1="23803" y1="64454" x2="31868" y2="48794"/>
                        <a14:foregroundMark x1="31868" y1="48423" x2="25687" y2="48794"/>
                        <a14:foregroundMark x1="25687" y1="48794" x2="21841" y2="53432"/>
                        <a14:foregroundMark x1="21841" y1="53432" x2="21429" y2="54917"/>
                        <a14:foregroundMark x1="62126" y1="17473" x2="64835" y2="9647"/>
                        <a14:foregroundMark x1="59890" y1="23933" x2="62126" y2="17473"/>
                        <a14:foregroundMark x1="64835" y1="9647" x2="60989" y2="2968"/>
                        <a14:foregroundMark x1="40522" y1="82189" x2="59890" y2="90353"/>
                        <a14:foregroundMark x1="59890" y1="90353" x2="61951" y2="95547"/>
                        <a14:foregroundMark x1="27885" y1="44898" x2="31456" y2="39889"/>
                        <a14:foregroundMark x1="31456" y1="39889" x2="32830" y2="39332"/>
                        <a14:foregroundMark x1="32830" y1="39332" x2="33929" y2="36735"/>
                        <a14:backgroundMark x1="21154" y1="48423" x2="25412" y2="44898"/>
                        <a14:backgroundMark x1="22390" y1="66790" x2="22390" y2="66790"/>
                        <a14:backgroundMark x1="22253" y1="66790" x2="22253" y2="66790"/>
                        <a14:backgroundMark x1="22253" y1="66790" x2="22253" y2="66790"/>
                        <a14:backgroundMark x1="21566" y1="65863" x2="22253" y2="66790"/>
                        <a14:backgroundMark x1="28571" y1="40631" x2="33379" y2="34508"/>
                        <a14:backgroundMark x1="70604" y1="17811" x2="70604" y2="17811"/>
                        <a14:backgroundMark x1="71016" y1="15213" x2="71016" y2="15213"/>
                        <a14:backgroundMark x1="69368" y1="18182" x2="69368" y2="18182"/>
                        <a14:backgroundMark x1="74313" y1="26716" x2="74313" y2="26716"/>
                        <a14:backgroundMark x1="58654" y1="18367" x2="58654" y2="18367"/>
                        <a14:backgroundMark x1="58929" y1="18553" x2="60302" y2="20037"/>
                        <a14:backgroundMark x1="60302" y1="19852" x2="60852" y2="20037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61" y="1296657"/>
            <a:ext cx="6508633" cy="48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199;p25">
            <a:extLst>
              <a:ext uri="{FF2B5EF4-FFF2-40B4-BE49-F238E27FC236}">
                <a16:creationId xmlns:a16="http://schemas.microsoft.com/office/drawing/2014/main" id="{872D252C-DF1A-A041-BB16-F1FFBD0841E9}"/>
              </a:ext>
            </a:extLst>
          </p:cNvPr>
          <p:cNvSpPr/>
          <p:nvPr/>
        </p:nvSpPr>
        <p:spPr>
          <a:xfrm>
            <a:off x="3354428" y="1366744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0" name="Google Shape;199;p25">
            <a:extLst>
              <a:ext uri="{FF2B5EF4-FFF2-40B4-BE49-F238E27FC236}">
                <a16:creationId xmlns:a16="http://schemas.microsoft.com/office/drawing/2014/main" id="{E838CB3C-B103-BA48-91CF-D5AAF5459018}"/>
              </a:ext>
            </a:extLst>
          </p:cNvPr>
          <p:cNvSpPr/>
          <p:nvPr/>
        </p:nvSpPr>
        <p:spPr>
          <a:xfrm>
            <a:off x="3901275" y="-202076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31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3881074" y="226854"/>
            <a:ext cx="7743442" cy="1156065"/>
          </a:xfrm>
          <a:prstGeom prst="rect">
            <a:avLst/>
          </a:prstGeom>
          <a:solidFill>
            <a:srgbClr val="F3943E">
              <a:alpha val="51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Truyện cổ tích nổi tiếng thế giới: Nàng bạch tuyết và bảy chú lùn">
            <a:extLst>
              <a:ext uri="{FF2B5EF4-FFF2-40B4-BE49-F238E27FC236}">
                <a16:creationId xmlns:a16="http://schemas.microsoft.com/office/drawing/2014/main" id="{344E7431-2117-994D-B6A3-BA9E1A48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242">
            <a:off x="4375196" y="1696040"/>
            <a:ext cx="2147881" cy="221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Truyện cổ tích nổi tiếng - Little Red Riding Hood - Cô Bé Quàng Khăn Đỏ |  Nhà xuất bản Kim Đồng">
            <a:extLst>
              <a:ext uri="{FF2B5EF4-FFF2-40B4-BE49-F238E27FC236}">
                <a16:creationId xmlns:a16="http://schemas.microsoft.com/office/drawing/2014/main" id="{98E36D20-991A-484D-B7A9-0A75B35A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087">
            <a:off x="872442" y="1520579"/>
            <a:ext cx="2213624" cy="225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Truyện Tranh Cổ Tích Việt Nam Hay Nhất - Tấm Cám | Tiki Trading | Tiki">
            <a:extLst>
              <a:ext uri="{FF2B5EF4-FFF2-40B4-BE49-F238E27FC236}">
                <a16:creationId xmlns:a16="http://schemas.microsoft.com/office/drawing/2014/main" id="{AA5CE402-C1B8-9A41-86FE-AF7E3D67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128">
            <a:off x="2339801" y="4281340"/>
            <a:ext cx="1662483" cy="23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Doraemon | Đọc Sách, Đọc Truyện, Tải Ebook Miễn Phí - Epub.vn">
            <a:extLst>
              <a:ext uri="{FF2B5EF4-FFF2-40B4-BE49-F238E27FC236}">
                <a16:creationId xmlns:a16="http://schemas.microsoft.com/office/drawing/2014/main" id="{CBDCBE82-06E2-C44A-ACDA-2C9B9949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906">
            <a:off x="10175840" y="2982735"/>
            <a:ext cx="1556465" cy="249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Shin - Cậu bé bút chì - Tập 20 | Nhà xuất bản Kim Đồng">
            <a:extLst>
              <a:ext uri="{FF2B5EF4-FFF2-40B4-BE49-F238E27FC236}">
                <a16:creationId xmlns:a16="http://schemas.microsoft.com/office/drawing/2014/main" id="{523EA71D-EA64-4F45-A740-E767D325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127">
            <a:off x="7767195" y="1808880"/>
            <a:ext cx="1545414" cy="226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6" name="Picture 18" descr="Dế Mèn Phiêu Lưu Ký (Tái Bản 2019) | BookBuy.vn">
            <a:extLst>
              <a:ext uri="{FF2B5EF4-FFF2-40B4-BE49-F238E27FC236}">
                <a16:creationId xmlns:a16="http://schemas.microsoft.com/office/drawing/2014/main" id="{63D8F52C-19B1-DF45-8818-5446F1E2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138">
            <a:off x="6043867" y="4182124"/>
            <a:ext cx="1978968" cy="257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1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098D387-AAC7-DE47-B925-C54AB2849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"/>
          <a:stretch/>
        </p:blipFill>
        <p:spPr>
          <a:xfrm>
            <a:off x="115287" y="73916"/>
            <a:ext cx="11961426" cy="664671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475616"/>
            <a:ext cx="5394762" cy="2085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635193" cy="746919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612401" y="215088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B0E8ED-95BD-E246-A42F-EA2134DFFAEA}"/>
              </a:ext>
            </a:extLst>
          </p:cNvPr>
          <p:cNvGrpSpPr/>
          <p:nvPr/>
        </p:nvGrpSpPr>
        <p:grpSpPr>
          <a:xfrm>
            <a:off x="-128136" y="3079599"/>
            <a:ext cx="2136275" cy="954107"/>
            <a:chOff x="59271" y="2482674"/>
            <a:chExt cx="1079575" cy="954107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F3CB3F6F-7045-1641-8EDD-037FEC8DFC84}"/>
                </a:ext>
              </a:extLst>
            </p:cNvPr>
            <p:cNvSpPr/>
            <p:nvPr/>
          </p:nvSpPr>
          <p:spPr>
            <a:xfrm>
              <a:off x="59271" y="2518582"/>
              <a:ext cx="1079575" cy="650785"/>
            </a:xfrm>
            <a:prstGeom prst="wedgeRoundRectCallout">
              <a:avLst>
                <a:gd name="adj1" fmla="val -18973"/>
                <a:gd name="adj2" fmla="val 8347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C8570C-3492-444A-949B-00938E19099F}"/>
                </a:ext>
              </a:extLst>
            </p:cNvPr>
            <p:cNvSpPr txBox="1"/>
            <p:nvPr/>
          </p:nvSpPr>
          <p:spPr>
            <a:xfrm>
              <a:off x="90655" y="2482674"/>
              <a:ext cx="10434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 giúp chúng ta khám phá thế giới, tìm hiểu lịch sử,…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D7443-7F67-424D-BD09-B15876DF56CF}"/>
              </a:ext>
            </a:extLst>
          </p:cNvPr>
          <p:cNvGrpSpPr/>
          <p:nvPr/>
        </p:nvGrpSpPr>
        <p:grpSpPr>
          <a:xfrm>
            <a:off x="3303031" y="3052831"/>
            <a:ext cx="1551370" cy="688885"/>
            <a:chOff x="220816" y="2518582"/>
            <a:chExt cx="783991" cy="688885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C2B2E63A-76A0-8341-9C8C-40E0E897A105}"/>
                </a:ext>
              </a:extLst>
            </p:cNvPr>
            <p:cNvSpPr/>
            <p:nvPr/>
          </p:nvSpPr>
          <p:spPr>
            <a:xfrm>
              <a:off x="236795" y="2556682"/>
              <a:ext cx="737364" cy="650785"/>
            </a:xfrm>
            <a:prstGeom prst="wedgeRoundRectCallout">
              <a:avLst>
                <a:gd name="adj1" fmla="val -8528"/>
                <a:gd name="adj2" fmla="val 6981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4BD232-F9B1-824D-B69A-E5B8F657135E}"/>
                </a:ext>
              </a:extLst>
            </p:cNvPr>
            <p:cNvSpPr txBox="1"/>
            <p:nvPr/>
          </p:nvSpPr>
          <p:spPr>
            <a:xfrm>
              <a:off x="220816" y="2518582"/>
              <a:ext cx="783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 mở ra nhiều điều kì thú khác nữa…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9D913C-F678-0C4A-B2E7-56FF32A48F0F}"/>
              </a:ext>
            </a:extLst>
          </p:cNvPr>
          <p:cNvGrpSpPr/>
          <p:nvPr/>
        </p:nvGrpSpPr>
        <p:grpSpPr>
          <a:xfrm>
            <a:off x="7098249" y="1508229"/>
            <a:ext cx="1410336" cy="738664"/>
            <a:chOff x="256452" y="2518582"/>
            <a:chExt cx="712719" cy="738664"/>
          </a:xfrm>
        </p:grpSpPr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3B0F6564-6C1C-3640-A227-7DD46901DFE6}"/>
                </a:ext>
              </a:extLst>
            </p:cNvPr>
            <p:cNvSpPr/>
            <p:nvPr/>
          </p:nvSpPr>
          <p:spPr>
            <a:xfrm>
              <a:off x="270312" y="2556682"/>
              <a:ext cx="670331" cy="650785"/>
            </a:xfrm>
            <a:prstGeom prst="wedgeRoundRectCallout">
              <a:avLst>
                <a:gd name="adj1" fmla="val 61974"/>
                <a:gd name="adj2" fmla="val 1907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EBC7A4-BA06-A44F-B1D9-6CB614650FBD}"/>
                </a:ext>
              </a:extLst>
            </p:cNvPr>
            <p:cNvSpPr txBox="1"/>
            <p:nvPr/>
          </p:nvSpPr>
          <p:spPr>
            <a:xfrm>
              <a:off x="256452" y="2518582"/>
              <a:ext cx="712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Tích Chu hỏi đường đến suối Tiên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21D23D-5710-CB4B-9FD6-245DED64E0B8}"/>
              </a:ext>
            </a:extLst>
          </p:cNvPr>
          <p:cNvGrpSpPr/>
          <p:nvPr/>
        </p:nvGrpSpPr>
        <p:grpSpPr>
          <a:xfrm>
            <a:off x="11092464" y="4579805"/>
            <a:ext cx="1165569" cy="650786"/>
            <a:chOff x="310965" y="2620181"/>
            <a:chExt cx="589025" cy="650786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75948354-C7A7-7F4F-92F9-25EA11DACEE1}"/>
                </a:ext>
              </a:extLst>
            </p:cNvPr>
            <p:cNvSpPr/>
            <p:nvPr/>
          </p:nvSpPr>
          <p:spPr>
            <a:xfrm>
              <a:off x="353662" y="2620181"/>
              <a:ext cx="503630" cy="650786"/>
            </a:xfrm>
            <a:prstGeom prst="wedgeRoundRectCallout">
              <a:avLst>
                <a:gd name="adj1" fmla="val -31054"/>
                <a:gd name="adj2" fmla="val 7957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EFEB9C-6978-D24F-BED2-D641B0F68631}"/>
                </a:ext>
              </a:extLst>
            </p:cNvPr>
            <p:cNvSpPr txBox="1"/>
            <p:nvPr/>
          </p:nvSpPr>
          <p:spPr>
            <a:xfrm>
              <a:off x="310965" y="2638541"/>
              <a:ext cx="589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Cuốn sách mình muốn đọc đây rồi!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AEB39E-B970-EF45-8EE5-D9AA451D8711}"/>
              </a:ext>
            </a:extLst>
          </p:cNvPr>
          <p:cNvSpPr txBox="1"/>
          <p:nvPr/>
        </p:nvSpPr>
        <p:spPr>
          <a:xfrm>
            <a:off x="612401" y="212806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ý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6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519543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Ngày hội đọc sách trường em diễn ra như thế nào?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Thanh Hóa: Khai mạc ngày hội đọc sách với chủ đề “Sách - sứ mệnh phát triển  văn hóa đọc”">
            <a:extLst>
              <a:ext uri="{FF2B5EF4-FFF2-40B4-BE49-F238E27FC236}">
                <a16:creationId xmlns:a16="http://schemas.microsoft.com/office/drawing/2014/main" id="{33F051DC-76AD-294D-811E-89825FD6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7" y="1466491"/>
            <a:ext cx="5233359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Y HỘI ĐỌC SÁCH - TRƯỜNG TIỂU HỌC ĐÔNG THÀNH">
            <a:extLst>
              <a:ext uri="{FF2B5EF4-FFF2-40B4-BE49-F238E27FC236}">
                <a16:creationId xmlns:a16="http://schemas.microsoft.com/office/drawing/2014/main" id="{BAF31DE0-8E07-324A-88DC-4ADC9A43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14" y="1466490"/>
            <a:ext cx="5119607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701B85-C65A-BD49-AFB4-60D6F76E3F72}"/>
              </a:ext>
            </a:extLst>
          </p:cNvPr>
          <p:cNvSpPr txBox="1"/>
          <p:nvPr/>
        </p:nvSpPr>
        <p:spPr>
          <a:xfrm>
            <a:off x="919517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Trao đổi sách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E59052-9296-084E-982C-984248CC3F92}"/>
              </a:ext>
            </a:extLst>
          </p:cNvPr>
          <p:cNvSpPr txBox="1"/>
          <p:nvPr/>
        </p:nvSpPr>
        <p:spPr>
          <a:xfrm>
            <a:off x="6331169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Thuyết trình tủ sách lớp học</a:t>
            </a:r>
          </a:p>
        </p:txBody>
      </p:sp>
    </p:spTree>
    <p:extLst>
      <p:ext uri="{BB962C8B-B14F-4D97-AF65-F5344CB8AC3E}">
        <p14:creationId xmlns:p14="http://schemas.microsoft.com/office/powerpoint/2010/main" val="17397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ưng bày và xếp sách nghệ thuật Kỷ niệm 130 năm Ngày sinh Bác Hồ - Báo  Đồng Nai điện tử">
            <a:extLst>
              <a:ext uri="{FF2B5EF4-FFF2-40B4-BE49-F238E27FC236}">
                <a16:creationId xmlns:a16="http://schemas.microsoft.com/office/drawing/2014/main" id="{3F985005-B2AC-D443-8CBD-AD228EF7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2" y="1111011"/>
            <a:ext cx="6502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ộc đáo, ấn tượng Hội thi xếp sách nghệ thuật | Báo Dân trí">
            <a:extLst>
              <a:ext uri="{FF2B5EF4-FFF2-40B4-BE49-F238E27FC236}">
                <a16:creationId xmlns:a16="http://schemas.microsoft.com/office/drawing/2014/main" id="{21CF09B5-5213-C34F-8DAD-17A87B72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24" y="301923"/>
            <a:ext cx="44535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7350E-6CC8-2941-9FC7-A3DBD23618EC}"/>
              </a:ext>
            </a:extLst>
          </p:cNvPr>
          <p:cNvSpPr txBox="1"/>
          <p:nvPr/>
        </p:nvSpPr>
        <p:spPr>
          <a:xfrm>
            <a:off x="1104181" y="5486400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Xếp sách nghệ thuật</a:t>
            </a:r>
          </a:p>
        </p:txBody>
      </p:sp>
    </p:spTree>
    <p:extLst>
      <p:ext uri="{BB962C8B-B14F-4D97-AF65-F5344CB8AC3E}">
        <p14:creationId xmlns:p14="http://schemas.microsoft.com/office/powerpoint/2010/main" val="14874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có nhận xét gì về sự tham gia của các bạn?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CBF148-2D8C-2545-B131-71FD88C6B631}"/>
              </a:ext>
            </a:extLst>
          </p:cNvPr>
          <p:cNvGrpSpPr/>
          <p:nvPr/>
        </p:nvGrpSpPr>
        <p:grpSpPr>
          <a:xfrm>
            <a:off x="1949570" y="1356776"/>
            <a:ext cx="9715404" cy="5067946"/>
            <a:chOff x="1949570" y="1356776"/>
            <a:chExt cx="9715404" cy="50679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8F5E0A-2F10-5F42-8620-89D028AF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570" y="1356776"/>
              <a:ext cx="8621689" cy="506794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FD8F78-CBFF-5C45-9103-6427548E3D88}"/>
                </a:ext>
              </a:extLst>
            </p:cNvPr>
            <p:cNvGrpSpPr/>
            <p:nvPr/>
          </p:nvGrpSpPr>
          <p:grpSpPr>
            <a:xfrm>
              <a:off x="9477543" y="2547436"/>
              <a:ext cx="2187431" cy="1234786"/>
              <a:chOff x="310965" y="2620181"/>
              <a:chExt cx="589025" cy="657954"/>
            </a:xfrm>
          </p:grpSpPr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BD2DD600-B3D5-A546-B459-C0149C811C28}"/>
                  </a:ext>
                </a:extLst>
              </p:cNvPr>
              <p:cNvSpPr/>
              <p:nvPr/>
            </p:nvSpPr>
            <p:spPr>
              <a:xfrm>
                <a:off x="353662" y="2620181"/>
                <a:ext cx="503630" cy="650786"/>
              </a:xfrm>
              <a:prstGeom prst="wedgeRoundRectCallout">
                <a:avLst>
                  <a:gd name="adj1" fmla="val -34744"/>
                  <a:gd name="adj2" fmla="val 7392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3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43F879-E2E0-8D48-9EAD-2E782D33677F}"/>
                  </a:ext>
                </a:extLst>
              </p:cNvPr>
              <p:cNvSpPr txBox="1"/>
              <p:nvPr/>
            </p:nvSpPr>
            <p:spPr>
              <a:xfrm>
                <a:off x="310965" y="2638541"/>
                <a:ext cx="589025" cy="63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Cuốn sách mình muốn đọc đây rồi!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1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600467" y="1398814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5" y="2808007"/>
              <a:ext cx="58504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 21 tháng 4 hàng năm là Ngày sách Việt N</a:t>
              </a:r>
              <a:r>
                <a:rPr lang="en-US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đấy!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  <p:grpSp>
        <p:nvGrpSpPr>
          <p:cNvPr id="10" name="Google Shape;968;p42">
            <a:extLst>
              <a:ext uri="{FF2B5EF4-FFF2-40B4-BE49-F238E27FC236}">
                <a16:creationId xmlns:a16="http://schemas.microsoft.com/office/drawing/2014/main" id="{76B80FB9-C314-A44D-A810-8216C04DF19A}"/>
              </a:ext>
            </a:extLst>
          </p:cNvPr>
          <p:cNvGrpSpPr/>
          <p:nvPr/>
        </p:nvGrpSpPr>
        <p:grpSpPr>
          <a:xfrm rot="996599">
            <a:off x="10276014" y="4982346"/>
            <a:ext cx="887300" cy="953679"/>
            <a:chOff x="5455725" y="3107050"/>
            <a:chExt cx="641475" cy="722450"/>
          </a:xfrm>
        </p:grpSpPr>
        <p:sp>
          <p:nvSpPr>
            <p:cNvPr id="11" name="Google Shape;969;p42">
              <a:extLst>
                <a:ext uri="{FF2B5EF4-FFF2-40B4-BE49-F238E27FC236}">
                  <a16:creationId xmlns:a16="http://schemas.microsoft.com/office/drawing/2014/main" id="{6B332712-4E77-2245-9BE6-983A8564FFC8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0;p42">
              <a:extLst>
                <a:ext uri="{FF2B5EF4-FFF2-40B4-BE49-F238E27FC236}">
                  <a16:creationId xmlns:a16="http://schemas.microsoft.com/office/drawing/2014/main" id="{EBCCCFDC-5524-6E42-8756-4EFB2237F6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1;p42">
              <a:extLst>
                <a:ext uri="{FF2B5EF4-FFF2-40B4-BE49-F238E27FC236}">
                  <a16:creationId xmlns:a16="http://schemas.microsoft.com/office/drawing/2014/main" id="{C27FC33E-3798-7B45-A63C-60AB2385BBD9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2;p42">
              <a:extLst>
                <a:ext uri="{FF2B5EF4-FFF2-40B4-BE49-F238E27FC236}">
                  <a16:creationId xmlns:a16="http://schemas.microsoft.com/office/drawing/2014/main" id="{2064599D-793B-DE48-9FA9-F80E61A7045D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3;p42">
              <a:extLst>
                <a:ext uri="{FF2B5EF4-FFF2-40B4-BE49-F238E27FC236}">
                  <a16:creationId xmlns:a16="http://schemas.microsoft.com/office/drawing/2014/main" id="{809FAB79-36E4-1C43-88C2-3642F913F2E9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74;p42">
              <a:extLst>
                <a:ext uri="{FF2B5EF4-FFF2-40B4-BE49-F238E27FC236}">
                  <a16:creationId xmlns:a16="http://schemas.microsoft.com/office/drawing/2014/main" id="{8E443D53-27D5-B845-A234-D53BA5477C05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5;p42">
              <a:extLst>
                <a:ext uri="{FF2B5EF4-FFF2-40B4-BE49-F238E27FC236}">
                  <a16:creationId xmlns:a16="http://schemas.microsoft.com/office/drawing/2014/main" id="{D27E5D16-5CC4-FA4B-AFAA-07AA22942544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11;p41">
            <a:extLst>
              <a:ext uri="{FF2B5EF4-FFF2-40B4-BE49-F238E27FC236}">
                <a16:creationId xmlns:a16="http://schemas.microsoft.com/office/drawing/2014/main" id="{34FF34C2-861C-934D-B43A-ABF7F1525B42}"/>
              </a:ext>
            </a:extLst>
          </p:cNvPr>
          <p:cNvGrpSpPr/>
          <p:nvPr/>
        </p:nvGrpSpPr>
        <p:grpSpPr>
          <a:xfrm rot="439735">
            <a:off x="993219" y="5421769"/>
            <a:ext cx="1234011" cy="889353"/>
            <a:chOff x="4017750" y="2417225"/>
            <a:chExt cx="519425" cy="374350"/>
          </a:xfrm>
        </p:grpSpPr>
        <p:sp>
          <p:nvSpPr>
            <p:cNvPr id="19" name="Google Shape;912;p41">
              <a:extLst>
                <a:ext uri="{FF2B5EF4-FFF2-40B4-BE49-F238E27FC236}">
                  <a16:creationId xmlns:a16="http://schemas.microsoft.com/office/drawing/2014/main" id="{978BA976-E46B-3D4E-9107-A41136EA0830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3;p41">
              <a:extLst>
                <a:ext uri="{FF2B5EF4-FFF2-40B4-BE49-F238E27FC236}">
                  <a16:creationId xmlns:a16="http://schemas.microsoft.com/office/drawing/2014/main" id="{3C90CDD3-9F46-C04C-9372-2C673372A99D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4;p41">
              <a:extLst>
                <a:ext uri="{FF2B5EF4-FFF2-40B4-BE49-F238E27FC236}">
                  <a16:creationId xmlns:a16="http://schemas.microsoft.com/office/drawing/2014/main" id="{0029D73E-D5EF-6B42-AA8D-F941F762DC22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5;p41">
              <a:extLst>
                <a:ext uri="{FF2B5EF4-FFF2-40B4-BE49-F238E27FC236}">
                  <a16:creationId xmlns:a16="http://schemas.microsoft.com/office/drawing/2014/main" id="{5937E4A1-E8BA-AD40-9258-96B79BEB6E12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6;p41">
              <a:extLst>
                <a:ext uri="{FF2B5EF4-FFF2-40B4-BE49-F238E27FC236}">
                  <a16:creationId xmlns:a16="http://schemas.microsoft.com/office/drawing/2014/main" id="{BD81A921-2D13-ED43-9709-AA90B73046B0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7;p41">
              <a:extLst>
                <a:ext uri="{FF2B5EF4-FFF2-40B4-BE49-F238E27FC236}">
                  <a16:creationId xmlns:a16="http://schemas.microsoft.com/office/drawing/2014/main" id="{854F1F3C-2CE9-B346-8185-14C74390C5B7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41">
              <a:extLst>
                <a:ext uri="{FF2B5EF4-FFF2-40B4-BE49-F238E27FC236}">
                  <a16:creationId xmlns:a16="http://schemas.microsoft.com/office/drawing/2014/main" id="{047DB391-1E00-2F42-9AAC-20B7DDEC7B12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9;p41">
              <a:extLst>
                <a:ext uri="{FF2B5EF4-FFF2-40B4-BE49-F238E27FC236}">
                  <a16:creationId xmlns:a16="http://schemas.microsoft.com/office/drawing/2014/main" id="{2F9C39CE-29A4-C041-B0E9-054C8E9BF7E9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0;p41">
              <a:extLst>
                <a:ext uri="{FF2B5EF4-FFF2-40B4-BE49-F238E27FC236}">
                  <a16:creationId xmlns:a16="http://schemas.microsoft.com/office/drawing/2014/main" id="{7EC92532-E369-9B46-8429-C2E3539D1E0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1;p41">
              <a:extLst>
                <a:ext uri="{FF2B5EF4-FFF2-40B4-BE49-F238E27FC236}">
                  <a16:creationId xmlns:a16="http://schemas.microsoft.com/office/drawing/2014/main" id="{6FBE213F-FAE1-D545-B2CC-25CEF6BCD52F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2;p41">
              <a:extLst>
                <a:ext uri="{FF2B5EF4-FFF2-40B4-BE49-F238E27FC236}">
                  <a16:creationId xmlns:a16="http://schemas.microsoft.com/office/drawing/2014/main" id="{6EA51E37-D7F6-3E49-B8AC-DEC264FC658D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3;p41">
              <a:extLst>
                <a:ext uri="{FF2B5EF4-FFF2-40B4-BE49-F238E27FC236}">
                  <a16:creationId xmlns:a16="http://schemas.microsoft.com/office/drawing/2014/main" id="{8A53BB91-A2FD-9244-9820-A6DF77D5E720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4;p41">
              <a:extLst>
                <a:ext uri="{FF2B5EF4-FFF2-40B4-BE49-F238E27FC236}">
                  <a16:creationId xmlns:a16="http://schemas.microsoft.com/office/drawing/2014/main" id="{8201E7F3-AC40-9248-A164-3845EDF94F37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5;p41">
              <a:extLst>
                <a:ext uri="{FF2B5EF4-FFF2-40B4-BE49-F238E27FC236}">
                  <a16:creationId xmlns:a16="http://schemas.microsoft.com/office/drawing/2014/main" id="{8CDCC1E7-8BCB-8344-9F44-11C056681212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6;p41">
              <a:extLst>
                <a:ext uri="{FF2B5EF4-FFF2-40B4-BE49-F238E27FC236}">
                  <a16:creationId xmlns:a16="http://schemas.microsoft.com/office/drawing/2014/main" id="{C5EE7839-0ED1-8549-BFA6-B81316008E02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7;p41">
              <a:extLst>
                <a:ext uri="{FF2B5EF4-FFF2-40B4-BE49-F238E27FC236}">
                  <a16:creationId xmlns:a16="http://schemas.microsoft.com/office/drawing/2014/main" id="{014BB4E4-963C-7E4F-BF76-B86164417F38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8;p41">
              <a:extLst>
                <a:ext uri="{FF2B5EF4-FFF2-40B4-BE49-F238E27FC236}">
                  <a16:creationId xmlns:a16="http://schemas.microsoft.com/office/drawing/2014/main" id="{F7BBE077-1D97-D946-9367-92C668BBBC33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29;p41">
              <a:extLst>
                <a:ext uri="{FF2B5EF4-FFF2-40B4-BE49-F238E27FC236}">
                  <a16:creationId xmlns:a16="http://schemas.microsoft.com/office/drawing/2014/main" id="{16E1B397-151A-9A4A-9242-D44D7623E126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0;p41">
              <a:extLst>
                <a:ext uri="{FF2B5EF4-FFF2-40B4-BE49-F238E27FC236}">
                  <a16:creationId xmlns:a16="http://schemas.microsoft.com/office/drawing/2014/main" id="{2E4F74E3-669B-AC45-8627-566214E291E2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1;p41">
              <a:extLst>
                <a:ext uri="{FF2B5EF4-FFF2-40B4-BE49-F238E27FC236}">
                  <a16:creationId xmlns:a16="http://schemas.microsoft.com/office/drawing/2014/main" id="{31274F04-4231-5D42-AAB9-78D457E0089D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532;p34">
            <a:extLst>
              <a:ext uri="{FF2B5EF4-FFF2-40B4-BE49-F238E27FC236}">
                <a16:creationId xmlns:a16="http://schemas.microsoft.com/office/drawing/2014/main" id="{BD538926-46ED-1B42-922F-3E5BE7E87CD6}"/>
              </a:ext>
            </a:extLst>
          </p:cNvPr>
          <p:cNvSpPr/>
          <p:nvPr/>
        </p:nvSpPr>
        <p:spPr>
          <a:xfrm>
            <a:off x="9712888" y="753618"/>
            <a:ext cx="763984" cy="533918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33;p34">
            <a:extLst>
              <a:ext uri="{FF2B5EF4-FFF2-40B4-BE49-F238E27FC236}">
                <a16:creationId xmlns:a16="http://schemas.microsoft.com/office/drawing/2014/main" id="{6B9B3F05-8868-D045-8D00-0D15AF73B19E}"/>
              </a:ext>
            </a:extLst>
          </p:cNvPr>
          <p:cNvSpPr/>
          <p:nvPr/>
        </p:nvSpPr>
        <p:spPr>
          <a:xfrm>
            <a:off x="5878500" y="554151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534;p34">
            <a:extLst>
              <a:ext uri="{FF2B5EF4-FFF2-40B4-BE49-F238E27FC236}">
                <a16:creationId xmlns:a16="http://schemas.microsoft.com/office/drawing/2014/main" id="{6DCB1126-9701-1048-9EB3-6E7227AA8BB8}"/>
              </a:ext>
            </a:extLst>
          </p:cNvPr>
          <p:cNvSpPr/>
          <p:nvPr/>
        </p:nvSpPr>
        <p:spPr>
          <a:xfrm>
            <a:off x="10647577" y="320568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246;p25">
            <a:extLst>
              <a:ext uri="{FF2B5EF4-FFF2-40B4-BE49-F238E27FC236}">
                <a16:creationId xmlns:a16="http://schemas.microsoft.com/office/drawing/2014/main" id="{9F20DD12-0EA8-CA44-83EE-4D5B0CD891C9}"/>
              </a:ext>
            </a:extLst>
          </p:cNvPr>
          <p:cNvGrpSpPr/>
          <p:nvPr/>
        </p:nvGrpSpPr>
        <p:grpSpPr>
          <a:xfrm>
            <a:off x="1232237" y="598624"/>
            <a:ext cx="514295" cy="474382"/>
            <a:chOff x="712875" y="2205450"/>
            <a:chExt cx="233675" cy="215550"/>
          </a:xfrm>
        </p:grpSpPr>
        <p:sp>
          <p:nvSpPr>
            <p:cNvPr id="43" name="Google Shape;247;p25">
              <a:extLst>
                <a:ext uri="{FF2B5EF4-FFF2-40B4-BE49-F238E27FC236}">
                  <a16:creationId xmlns:a16="http://schemas.microsoft.com/office/drawing/2014/main" id="{F8A14A80-B78A-384D-84F4-43E0A9978533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8;p25">
              <a:extLst>
                <a:ext uri="{FF2B5EF4-FFF2-40B4-BE49-F238E27FC236}">
                  <a16:creationId xmlns:a16="http://schemas.microsoft.com/office/drawing/2014/main" id="{52274AD6-E728-B44D-ADAD-9A6D974A4068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;p25">
              <a:extLst>
                <a:ext uri="{FF2B5EF4-FFF2-40B4-BE49-F238E27FC236}">
                  <a16:creationId xmlns:a16="http://schemas.microsoft.com/office/drawing/2014/main" id="{03C2F1AC-AE9B-A741-BE9A-15C9B77CBB5D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;p25">
              <a:extLst>
                <a:ext uri="{FF2B5EF4-FFF2-40B4-BE49-F238E27FC236}">
                  <a16:creationId xmlns:a16="http://schemas.microsoft.com/office/drawing/2014/main" id="{69038656-6DCD-DF42-9BD3-6C6DF5D1421E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;p25">
              <a:extLst>
                <a:ext uri="{FF2B5EF4-FFF2-40B4-BE49-F238E27FC236}">
                  <a16:creationId xmlns:a16="http://schemas.microsoft.com/office/drawing/2014/main" id="{FCC60669-FF1F-7B41-A104-0D1831816F4E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1;p26">
            <a:extLst>
              <a:ext uri="{FF2B5EF4-FFF2-40B4-BE49-F238E27FC236}">
                <a16:creationId xmlns:a16="http://schemas.microsoft.com/office/drawing/2014/main" id="{928F4DE0-EED0-7042-9FA7-A370B64A0F60}"/>
              </a:ext>
            </a:extLst>
          </p:cNvPr>
          <p:cNvGrpSpPr/>
          <p:nvPr/>
        </p:nvGrpSpPr>
        <p:grpSpPr>
          <a:xfrm>
            <a:off x="5732133" y="220163"/>
            <a:ext cx="899464" cy="756921"/>
            <a:chOff x="6075750" y="3009125"/>
            <a:chExt cx="550400" cy="463175"/>
          </a:xfrm>
        </p:grpSpPr>
        <p:sp>
          <p:nvSpPr>
            <p:cNvPr id="49" name="Google Shape;282;p26">
              <a:extLst>
                <a:ext uri="{FF2B5EF4-FFF2-40B4-BE49-F238E27FC236}">
                  <a16:creationId xmlns:a16="http://schemas.microsoft.com/office/drawing/2014/main" id="{6A212407-81CC-0941-AE6D-4ECF114B42A6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3;p26">
              <a:extLst>
                <a:ext uri="{FF2B5EF4-FFF2-40B4-BE49-F238E27FC236}">
                  <a16:creationId xmlns:a16="http://schemas.microsoft.com/office/drawing/2014/main" id="{A96D3819-227C-2E42-BFA3-402C899310FA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4;p26">
              <a:extLst>
                <a:ext uri="{FF2B5EF4-FFF2-40B4-BE49-F238E27FC236}">
                  <a16:creationId xmlns:a16="http://schemas.microsoft.com/office/drawing/2014/main" id="{C4AEB893-F57C-D04A-8F37-90DD1E916DE5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5;p26">
              <a:extLst>
                <a:ext uri="{FF2B5EF4-FFF2-40B4-BE49-F238E27FC236}">
                  <a16:creationId xmlns:a16="http://schemas.microsoft.com/office/drawing/2014/main" id="{8064B676-3183-A149-89B3-718B97B5B8E4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;p26">
              <a:extLst>
                <a:ext uri="{FF2B5EF4-FFF2-40B4-BE49-F238E27FC236}">
                  <a16:creationId xmlns:a16="http://schemas.microsoft.com/office/drawing/2014/main" id="{B859DDD3-87A2-9141-888C-C12E2452E8E0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7;p26">
              <a:extLst>
                <a:ext uri="{FF2B5EF4-FFF2-40B4-BE49-F238E27FC236}">
                  <a16:creationId xmlns:a16="http://schemas.microsoft.com/office/drawing/2014/main" id="{1C420CDD-E74E-9740-81C3-A6A921BFBDA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;p26">
              <a:extLst>
                <a:ext uri="{FF2B5EF4-FFF2-40B4-BE49-F238E27FC236}">
                  <a16:creationId xmlns:a16="http://schemas.microsoft.com/office/drawing/2014/main" id="{D08CD871-C36A-9B4C-B86F-71D91F6BA166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9;p26">
              <a:extLst>
                <a:ext uri="{FF2B5EF4-FFF2-40B4-BE49-F238E27FC236}">
                  <a16:creationId xmlns:a16="http://schemas.microsoft.com/office/drawing/2014/main" id="{98152696-C9D6-F140-81BC-5DED424D594E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84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2023-10-03T09:08:39Z</dcterms:created>
  <dcterms:modified xsi:type="dcterms:W3CDTF">2023-10-03T09:09:29Z</dcterms:modified>
</cp:coreProperties>
</file>